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96" r:id="rId3"/>
    <p:sldId id="304" r:id="rId4"/>
    <p:sldId id="303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FB757-98D2-46A7-BEA4-22E6FAAAF46B}" type="datetimeFigureOut">
              <a:rPr lang="zh-TW" altLang="en-US" smtClean="0"/>
              <a:t>2016/7/12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28E8-ABD8-47B4-9C71-C56562B124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580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0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2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35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04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19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80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06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460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75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9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16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90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6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2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4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7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9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1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0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2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1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296" y="0"/>
            <a:ext cx="12192000" cy="6858000"/>
          </a:xfrm>
          <a:prstGeom prst="rect">
            <a:avLst/>
          </a:prstGeom>
          <a:solidFill>
            <a:srgbClr val="FF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39349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51779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064424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prstClr val="white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1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7" y="116632"/>
            <a:ext cx="2051100" cy="432048"/>
          </a:xfrm>
          <a:prstGeom prst="rect">
            <a:avLst/>
          </a:prstGeom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文字方塊 13"/>
          <p:cNvSpPr txBox="1"/>
          <p:nvPr userDrawn="1"/>
        </p:nvSpPr>
        <p:spPr>
          <a:xfrm>
            <a:off x="3311691" y="38580"/>
            <a:ext cx="4416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1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MING CHUAN UNIVERSITY</a:t>
            </a:r>
          </a:p>
          <a:p>
            <a:pPr algn="dist">
              <a:defRPr/>
            </a:pPr>
            <a:r>
              <a:rPr lang="en-US" altLang="zh-TW" sz="1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U.S.-Accredited University in Asia</a:t>
            </a:r>
            <a:endParaRPr lang="zh-TW" altLang="en-US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9020998" y="1"/>
            <a:ext cx="31460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學　　務  　處</a:t>
            </a:r>
            <a:endParaRPr lang="en-US" altLang="zh-TW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en-US" altLang="zh-TW" sz="17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 Affairs  Division</a:t>
            </a:r>
            <a:endParaRPr lang="zh-TW" altLang="en-US" sz="17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群組 22"/>
          <p:cNvGrpSpPr/>
          <p:nvPr userDrawn="1"/>
        </p:nvGrpSpPr>
        <p:grpSpPr>
          <a:xfrm>
            <a:off x="-27624" y="6270119"/>
            <a:ext cx="12219624" cy="291487"/>
            <a:chOff x="-20718" y="6270118"/>
            <a:chExt cx="9164718" cy="291487"/>
          </a:xfrm>
        </p:grpSpPr>
        <p:sp>
          <p:nvSpPr>
            <p:cNvPr id="20" name="矩形 19"/>
            <p:cNvSpPr/>
            <p:nvPr userDrawn="1"/>
          </p:nvSpPr>
          <p:spPr>
            <a:xfrm>
              <a:off x="-20718" y="6489597"/>
              <a:ext cx="9145976" cy="7200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 userDrawn="1"/>
          </p:nvSpPr>
          <p:spPr>
            <a:xfrm>
              <a:off x="6416580" y="6270118"/>
              <a:ext cx="2727420" cy="25228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5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亞洲第一所美國認證大學</a:t>
              </a:r>
            </a:p>
          </p:txBody>
        </p:sp>
        <p:sp>
          <p:nvSpPr>
            <p:cNvPr id="22" name="直角三角形 21"/>
            <p:cNvSpPr/>
            <p:nvPr userDrawn="1"/>
          </p:nvSpPr>
          <p:spPr>
            <a:xfrm flipH="1">
              <a:off x="6156176" y="6270118"/>
              <a:ext cx="260404" cy="252285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7" name="Picture 16" descr="logo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44624"/>
            <a:ext cx="76808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4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296" y="0"/>
            <a:ext cx="12192000" cy="6858000"/>
          </a:xfrm>
          <a:prstGeom prst="rect">
            <a:avLst/>
          </a:prstGeom>
          <a:solidFill>
            <a:srgbClr val="FF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prstClr val="white"/>
              </a:solidFill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239349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CA780-1CD2-4D9C-9489-CDF3BC281564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51779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064424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2BF61-196A-4F55-9E56-321C9EFBB9E6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0" y="0"/>
            <a:ext cx="12192000" cy="6926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800" dirty="0">
              <a:solidFill>
                <a:prstClr val="white"/>
              </a:solidFill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1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7" y="116632"/>
            <a:ext cx="2051100" cy="432048"/>
          </a:xfrm>
          <a:prstGeom prst="rect">
            <a:avLst/>
          </a:prstGeom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文字方塊 13"/>
          <p:cNvSpPr txBox="1"/>
          <p:nvPr userDrawn="1"/>
        </p:nvSpPr>
        <p:spPr>
          <a:xfrm>
            <a:off x="3311691" y="38580"/>
            <a:ext cx="4416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1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MING CHUAN UNIVERSITY</a:t>
            </a:r>
          </a:p>
          <a:p>
            <a:pPr algn="dist">
              <a:defRPr/>
            </a:pPr>
            <a:r>
              <a:rPr lang="en-US" altLang="zh-TW" sz="1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U.S.-Accredited University in Asia</a:t>
            </a:r>
            <a:endParaRPr lang="zh-TW" altLang="en-US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文字方塊 18"/>
          <p:cNvSpPr txBox="1"/>
          <p:nvPr userDrawn="1"/>
        </p:nvSpPr>
        <p:spPr>
          <a:xfrm>
            <a:off x="9020998" y="1"/>
            <a:ext cx="31460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學　　務  　處</a:t>
            </a:r>
            <a:endParaRPr lang="en-US" altLang="zh-TW" sz="22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en-US" altLang="zh-TW" sz="17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 Affairs  Division</a:t>
            </a:r>
            <a:endParaRPr lang="zh-TW" altLang="en-US" sz="17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群組 22"/>
          <p:cNvGrpSpPr/>
          <p:nvPr userDrawn="1"/>
        </p:nvGrpSpPr>
        <p:grpSpPr>
          <a:xfrm>
            <a:off x="-27624" y="6270119"/>
            <a:ext cx="12219624" cy="291487"/>
            <a:chOff x="-20718" y="6270118"/>
            <a:chExt cx="9164718" cy="291487"/>
          </a:xfrm>
        </p:grpSpPr>
        <p:sp>
          <p:nvSpPr>
            <p:cNvPr id="20" name="矩形 19"/>
            <p:cNvSpPr/>
            <p:nvPr userDrawn="1"/>
          </p:nvSpPr>
          <p:spPr>
            <a:xfrm>
              <a:off x="-20718" y="6489597"/>
              <a:ext cx="9145976" cy="7200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solidFill>
                  <a:prstClr val="white"/>
                </a:solidFill>
              </a:endParaRPr>
            </a:p>
          </p:txBody>
        </p:sp>
        <p:sp>
          <p:nvSpPr>
            <p:cNvPr id="21" name="矩形 20"/>
            <p:cNvSpPr/>
            <p:nvPr userDrawn="1"/>
          </p:nvSpPr>
          <p:spPr>
            <a:xfrm>
              <a:off x="6416580" y="6270118"/>
              <a:ext cx="2727420" cy="25228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5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亞洲第一所美國認證大學</a:t>
              </a:r>
              <a:endParaRPr lang="zh-TW" altLang="en-US" sz="1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2" name="直角三角形 21"/>
            <p:cNvSpPr/>
            <p:nvPr userDrawn="1"/>
          </p:nvSpPr>
          <p:spPr>
            <a:xfrm flipH="1">
              <a:off x="6156176" y="6270118"/>
              <a:ext cx="260404" cy="252285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>
                <a:solidFill>
                  <a:prstClr val="white"/>
                </a:solidFill>
              </a:endParaRPr>
            </a:p>
          </p:txBody>
        </p:sp>
      </p:grpSp>
      <p:pic>
        <p:nvPicPr>
          <p:cNvPr id="17" name="Picture 16" descr="logo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44624"/>
            <a:ext cx="76808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2071678"/>
            <a:ext cx="9144000" cy="2149410"/>
          </a:xfrm>
          <a:prstGeom prst="rect">
            <a:avLst/>
          </a:prstGeom>
          <a:solidFill>
            <a:srgbClr val="B11D1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4400" b="1" dirty="0" smtClean="0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防竊宣導</a:t>
            </a:r>
            <a:endParaRPr lang="zh-TW" altLang="en-US" sz="4400" b="1" dirty="0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88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05F2EF8E-27A5-4ADE-95BE-701C2DB21469}" type="slidenum">
              <a:rPr lang="en-US" altLang="zh-TW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9" name="圓角矩形 4"/>
          <p:cNvSpPr/>
          <p:nvPr/>
        </p:nvSpPr>
        <p:spPr bwMode="auto">
          <a:xfrm>
            <a:off x="3617842" y="1107624"/>
            <a:ext cx="5223312" cy="792088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0490" tIns="110490" rIns="110490" bIns="110490" spcCol="1270" anchor="ctr"/>
          <a:lstStyle/>
          <a:p>
            <a:pPr lvl="0" algn="ctr"/>
            <a:r>
              <a:rPr lang="zh-TW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遭竊時地排行榜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783560" y="2259865"/>
            <a:ext cx="7848872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lvl="1" indent="-536575">
              <a:lnSpc>
                <a:spcPts val="45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體育課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羽球館、籃球場、田徑場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6575" lvl="1" indent="-536575">
              <a:lnSpc>
                <a:spcPts val="45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停車場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機車踏板、置物箱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6575" lvl="1" indent="-536575">
              <a:lnSpc>
                <a:spcPts val="45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各大樓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教室、電腦教室、角落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6575" lvl="1" indent="-536575">
              <a:lnSpc>
                <a:spcPts val="45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辦活動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畢典、校慶、啦啦舞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571500" lvl="1" indent="-571500">
              <a:lnSpc>
                <a:spcPts val="4500"/>
              </a:lnSpc>
              <a:buClr>
                <a:srgbClr val="0000FF"/>
              </a:buClr>
              <a:buSzPct val="120000"/>
              <a:buFont typeface="Wingdings" pitchFamily="2" charset="2"/>
              <a:buChar char="l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你的</a:t>
            </a:r>
            <a:r>
              <a:rPr lang="zh-TW" altLang="en-US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放鬆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賊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，ㄎㄎ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977">
            <a:off x="165719" y="3276268"/>
            <a:ext cx="3600182" cy="250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58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05F2EF8E-27A5-4ADE-95BE-701C2DB21469}" type="slidenum">
              <a:rPr lang="en-US" altLang="zh-TW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9" name="圓角矩形 4"/>
          <p:cNvSpPr/>
          <p:nvPr/>
        </p:nvSpPr>
        <p:spPr bwMode="auto">
          <a:xfrm>
            <a:off x="2304197" y="855487"/>
            <a:ext cx="5223312" cy="79208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10490" tIns="110490" rIns="110490" bIns="110490" spcCol="1270" anchor="ctr"/>
          <a:lstStyle/>
          <a:p>
            <a:pPr lvl="0" algn="ctr"/>
            <a:r>
              <a:rPr lang="zh-TW" alt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防竊自保之道</a:t>
            </a:r>
            <a:endParaRPr lang="zh-TW" alt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81769" y="1946927"/>
            <a:ext cx="6025385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>
              <a:lnSpc>
                <a:spcPts val="4500"/>
              </a:lnSpc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慣竊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的常見手法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28700" lvl="2" indent="-571500">
              <a:lnSpc>
                <a:spcPts val="4500"/>
              </a:lnSpc>
              <a:buClr>
                <a:srgbClr val="0000FF"/>
              </a:buClr>
              <a:buFont typeface="Wingdings" pitchFamily="2" charset="2"/>
              <a:buChar char="l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拍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不到我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28700" lvl="2" indent="-571500">
              <a:lnSpc>
                <a:spcPts val="4500"/>
              </a:lnSpc>
              <a:buClr>
                <a:srgbClr val="0000FF"/>
              </a:buClr>
              <a:buFont typeface="Wingdings" pitchFamily="2" charset="2"/>
              <a:buChar char="l"/>
            </a:pP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路人甲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一遊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28700" lvl="2" indent="-571500">
              <a:lnSpc>
                <a:spcPts val="4500"/>
              </a:lnSpc>
              <a:buClr>
                <a:srgbClr val="0000FF"/>
              </a:buClr>
              <a:buFont typeface="Wingdings" pitchFamily="2" charset="2"/>
              <a:buChar char="l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我們是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同學</a:t>
            </a:r>
            <a:endParaRPr lang="en-US" altLang="zh-TW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lvl="1" indent="-742950">
              <a:lnSpc>
                <a:spcPts val="4500"/>
              </a:lnSpc>
              <a:buClr>
                <a:srgbClr val="FF0000"/>
              </a:buClr>
              <a:buFont typeface="Wingdings" pitchFamily="2" charset="2"/>
              <a:buChar char="p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自保之道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00150" lvl="2" indent="-742950">
              <a:lnSpc>
                <a:spcPts val="4500"/>
              </a:lnSpc>
              <a:buClr>
                <a:srgbClr val="0000FF"/>
              </a:buClr>
              <a:buFont typeface="Wingdings" pitchFamily="2" charset="2"/>
              <a:buChar char="l"/>
            </a:pP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監視器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範圍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200150" lvl="2" indent="-742950">
              <a:lnSpc>
                <a:spcPts val="4500"/>
              </a:lnSpc>
              <a:buClr>
                <a:srgbClr val="0000FF"/>
              </a:buClr>
              <a:buFont typeface="Wingdings" pitchFamily="2" charset="2"/>
              <a:buChar char="l"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方便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TW" altLang="en-US" sz="36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更方便</a:t>
            </a: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581" y="855487"/>
            <a:ext cx="2941234" cy="238219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154" y="3337720"/>
            <a:ext cx="4111661" cy="274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3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"/>
    </mc:Choice>
    <mc:Fallback xmlns="">
      <p:transition advClick="0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91</Words>
  <Application>Microsoft Office PowerPoint</Application>
  <PresentationFormat>寬螢幕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Wingdings</vt:lpstr>
      <vt:lpstr>1_Office 佈景主題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mcu</dc:creator>
  <cp:lastModifiedBy>mcu</cp:lastModifiedBy>
  <cp:revision>147</cp:revision>
  <dcterms:created xsi:type="dcterms:W3CDTF">2016-02-25T01:42:28Z</dcterms:created>
  <dcterms:modified xsi:type="dcterms:W3CDTF">2016-07-12T05:22:11Z</dcterms:modified>
</cp:coreProperties>
</file>